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71F"/>
    <a:srgbClr val="F0B323"/>
    <a:srgbClr val="AA8066"/>
    <a:srgbClr val="84B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0933A-5E17-4E08-AF62-50A93B283E44}" type="datetimeFigureOut">
              <a:rPr lang="tr-TR" smtClean="0"/>
              <a:t>07.09.2012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8356-217A-42BF-9EB0-8FFA8AC4B0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7109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0933A-5E17-4E08-AF62-50A93B283E44}" type="datetimeFigureOut">
              <a:rPr lang="tr-TR" smtClean="0"/>
              <a:t>07.09.2012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8356-217A-42BF-9EB0-8FFA8AC4B0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0793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0933A-5E17-4E08-AF62-50A93B283E44}" type="datetimeFigureOut">
              <a:rPr lang="tr-TR" smtClean="0"/>
              <a:t>07.09.2012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8356-217A-42BF-9EB0-8FFA8AC4B0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6721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0933A-5E17-4E08-AF62-50A93B283E44}" type="datetimeFigureOut">
              <a:rPr lang="tr-TR" smtClean="0"/>
              <a:t>07.09.2012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8356-217A-42BF-9EB0-8FFA8AC4B0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439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0933A-5E17-4E08-AF62-50A93B283E44}" type="datetimeFigureOut">
              <a:rPr lang="tr-TR" smtClean="0"/>
              <a:t>07.09.2012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8356-217A-42BF-9EB0-8FFA8AC4B0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258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0933A-5E17-4E08-AF62-50A93B283E44}" type="datetimeFigureOut">
              <a:rPr lang="tr-TR" smtClean="0"/>
              <a:t>07.09.2012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8356-217A-42BF-9EB0-8FFA8AC4B0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7073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0933A-5E17-4E08-AF62-50A93B283E44}" type="datetimeFigureOut">
              <a:rPr lang="tr-TR" smtClean="0"/>
              <a:t>07.09.2012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8356-217A-42BF-9EB0-8FFA8AC4B0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7773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0933A-5E17-4E08-AF62-50A93B283E44}" type="datetimeFigureOut">
              <a:rPr lang="tr-TR" smtClean="0"/>
              <a:t>07.09.2012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8356-217A-42BF-9EB0-8FFA8AC4B0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0039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0933A-5E17-4E08-AF62-50A93B283E44}" type="datetimeFigureOut">
              <a:rPr lang="tr-TR" smtClean="0"/>
              <a:t>07.09.2012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8356-217A-42BF-9EB0-8FFA8AC4B0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6710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0933A-5E17-4E08-AF62-50A93B283E44}" type="datetimeFigureOut">
              <a:rPr lang="tr-TR" smtClean="0"/>
              <a:t>07.09.2012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8356-217A-42BF-9EB0-8FFA8AC4B0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376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0933A-5E17-4E08-AF62-50A93B283E44}" type="datetimeFigureOut">
              <a:rPr lang="tr-TR" smtClean="0"/>
              <a:t>07.09.2012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8356-217A-42BF-9EB0-8FFA8AC4B0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6683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0933A-5E17-4E08-AF62-50A93B283E44}" type="datetimeFigureOut">
              <a:rPr lang="tr-TR" smtClean="0"/>
              <a:t>07.09.2012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68356-217A-42BF-9EB0-8FFA8AC4B0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9329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71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                                                                   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7416824" cy="1368152"/>
          </a:xfrm>
        </p:spPr>
        <p:txBody>
          <a:bodyPr>
            <a:noAutofit/>
          </a:bodyPr>
          <a:lstStyle/>
          <a:p>
            <a:r>
              <a:rPr lang="tr-TR" sz="4400" dirty="0" smtClean="0">
                <a:solidFill>
                  <a:schemeClr val="bg1"/>
                </a:solidFill>
                <a:latin typeface="Futura Md BT" pitchFamily="34" charset="0"/>
              </a:rPr>
              <a:t>4.DÖNEM BAV TOPLANTISI</a:t>
            </a:r>
            <a:r>
              <a:rPr lang="tr-TR" sz="4400" dirty="0" smtClean="0">
                <a:solidFill>
                  <a:schemeClr val="bg1"/>
                </a:solidFill>
              </a:rPr>
              <a:t/>
            </a:r>
            <a:br>
              <a:rPr lang="tr-TR" sz="4400" dirty="0" smtClean="0">
                <a:solidFill>
                  <a:schemeClr val="bg1"/>
                </a:solidFill>
              </a:rPr>
            </a:br>
            <a:r>
              <a:rPr lang="tr-TR" sz="2000" dirty="0" smtClean="0">
                <a:solidFill>
                  <a:schemeClr val="bg1"/>
                </a:solidFill>
              </a:rPr>
              <a:t>…./…./2012</a:t>
            </a:r>
            <a:endParaRPr lang="tr-TR" sz="2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mali\Desktop\logo 2012\logo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157192"/>
            <a:ext cx="151216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2020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B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63888" y="2276873"/>
            <a:ext cx="5122912" cy="1440159"/>
          </a:xfrm>
        </p:spPr>
        <p:txBody>
          <a:bodyPr/>
          <a:lstStyle/>
          <a:p>
            <a:r>
              <a:rPr lang="tr-TR" dirty="0" smtClean="0">
                <a:solidFill>
                  <a:schemeClr val="bg1"/>
                </a:solidFill>
                <a:latin typeface="Futura Md BT" pitchFamily="34" charset="0"/>
              </a:rPr>
              <a:t>TARLA VE BAHCE BİTKİLER</a:t>
            </a:r>
            <a:endParaRPr lang="tr-TR" dirty="0">
              <a:solidFill>
                <a:schemeClr val="bg1"/>
              </a:solidFill>
              <a:latin typeface="Futura Md BT" pitchFamily="34" charset="0"/>
            </a:endParaRPr>
          </a:p>
        </p:txBody>
      </p:sp>
      <p:pic>
        <p:nvPicPr>
          <p:cNvPr id="2050" name="Picture 2" descr="C:\Users\mali\Desktop\logo 2012\logo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0848"/>
            <a:ext cx="1650777" cy="1650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0393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ali\Desktop\logo 2012\logo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Düz Bağlayıcı 4"/>
          <p:cNvCxnSpPr/>
          <p:nvPr/>
        </p:nvCxnSpPr>
        <p:spPr>
          <a:xfrm>
            <a:off x="1331640" y="764704"/>
            <a:ext cx="6840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Metin kutusu 5"/>
          <p:cNvSpPr txBox="1"/>
          <p:nvPr/>
        </p:nvSpPr>
        <p:spPr>
          <a:xfrm>
            <a:off x="6233419" y="489883"/>
            <a:ext cx="19442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dirty="0" smtClean="0"/>
              <a:t>Buraya sunum başlığı yazılacak</a:t>
            </a:r>
            <a:endParaRPr lang="tr-TR" sz="1100" dirty="0"/>
          </a:p>
        </p:txBody>
      </p:sp>
      <p:pic>
        <p:nvPicPr>
          <p:cNvPr id="3075" name="Picture 3" descr="C:\Users\mali\Desktop\ürün\kiv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98" y="1556792"/>
            <a:ext cx="423662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mali\Desktop\ürün\cay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57" y="3717033"/>
            <a:ext cx="2042719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mali\Desktop\ürün\cilek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770123"/>
            <a:ext cx="2052228" cy="1675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Metin kutusu 6"/>
          <p:cNvSpPr txBox="1"/>
          <p:nvPr/>
        </p:nvSpPr>
        <p:spPr>
          <a:xfrm>
            <a:off x="5148064" y="1772816"/>
            <a:ext cx="36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Metin kısmı buraya yazılacak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274855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71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mali\Desktop\logo 2012\logo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6772" y="5229200"/>
            <a:ext cx="1217861" cy="1217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683568" y="4797152"/>
            <a:ext cx="44644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dirty="0">
                <a:solidFill>
                  <a:schemeClr val="bg1"/>
                </a:solidFill>
              </a:rPr>
              <a:t>T</a:t>
            </a:r>
            <a:r>
              <a:rPr lang="tr-TR" sz="4400" dirty="0" smtClean="0">
                <a:solidFill>
                  <a:schemeClr val="bg1"/>
                </a:solidFill>
              </a:rPr>
              <a:t>EŞEKKÜRLER </a:t>
            </a:r>
            <a:endParaRPr lang="tr-TR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19080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C10655CAD4E89E48A8C5473085C60FA3" ma:contentTypeVersion="1" ma:contentTypeDescription="Yeni belge oluşturun." ma:contentTypeScope="" ma:versionID="1522a1a2089ae74c58a6e9bcfca071e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9b87698a269e3d8a8d18e3e769e063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Zamanlama Başlangıç Tarihi" ma:description="Zamanlama Başlangıç Tarihi, Yayımlama özelliği tarafından oluşturulan bir site sütunudur. Bu sütun, bu sayfanın site ziyaretçilerine ilk kez görüntüleneceği tarih ve zamanı belirtmek için kullanılır." ma:internalName="PublishingStartDate">
      <xsd:simpleType>
        <xsd:restriction base="dms:Unknown"/>
      </xsd:simpleType>
    </xsd:element>
    <xsd:element name="PublishingExpirationDate" ma:index="9" nillable="true" ma:displayName="Zamanlama Bitiş Tarihi" ma:description="Zamanlama Bitiş Tarihi, Yayımlama özelliği tarafından oluşturulan bir site sütunudur. Bu sütun, bu sayfanın site ziyaretçilerine artık görüntülenmeyeceği tarih ve zamanı belirtmek için kullanılır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64B43DE-E5E5-4458-B7D9-F293A94E14AC}"/>
</file>

<file path=customXml/itemProps2.xml><?xml version="1.0" encoding="utf-8"?>
<ds:datastoreItem xmlns:ds="http://schemas.openxmlformats.org/officeDocument/2006/customXml" ds:itemID="{0375FB2B-149E-4C83-AF67-FA321BDC1915}"/>
</file>

<file path=customXml/itemProps3.xml><?xml version="1.0" encoding="utf-8"?>
<ds:datastoreItem xmlns:ds="http://schemas.openxmlformats.org/officeDocument/2006/customXml" ds:itemID="{DB2E7FBD-D72C-49F6-9938-2F8A89202794}"/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17</Words>
  <Application>Microsoft Office PowerPoint</Application>
  <PresentationFormat>Ekran Gösterisi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                                                                    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mali</dc:creator>
  <cp:lastModifiedBy>mali</cp:lastModifiedBy>
  <cp:revision>3</cp:revision>
  <dcterms:created xsi:type="dcterms:W3CDTF">2012-09-07T12:29:35Z</dcterms:created>
  <dcterms:modified xsi:type="dcterms:W3CDTF">2012-09-07T12:51:33Z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0x010100C10655CAD4E89E48A8C5473085C60FA3</vt:lpwstr>
  </property>
</Properties>
</file>